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1" r:id="rId2"/>
    <p:sldId id="259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5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E3807-8303-4EB9-8E77-7AFC112D3381}" type="datetimeFigureOut">
              <a:rPr lang="zh-CN" altLang="en-US" smtClean="0"/>
              <a:t>2021-07-25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DC278-D96E-48E5-9AD2-380D0C05519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2021-07-25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2021-07-25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2021-07-25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2021-07-25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2021-07-25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2021-07-25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2021-07-25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2021-07-25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2021-07-25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2021-07-25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2021-07-25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2021-07-25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2000" dirty="0">
                <a:solidFill>
                  <a:srgbClr val="FF0000"/>
                </a:solidFill>
              </a:rPr>
              <a:t>产品名称</a:t>
            </a:r>
            <a:br>
              <a:rPr lang="zh-CN" altLang="en-US" sz="2000" dirty="0">
                <a:solidFill>
                  <a:srgbClr val="FF0000"/>
                </a:solidFill>
              </a:rPr>
            </a:br>
            <a:r>
              <a:rPr lang="zh-CN" altLang="en-US" sz="2000" dirty="0">
                <a:solidFill>
                  <a:srgbClr val="FF0000"/>
                </a:solidFill>
              </a:rPr>
              <a:t>（</a:t>
            </a:r>
            <a:r>
              <a:rPr lang="zh-CN" altLang="en-US" sz="1600" dirty="0">
                <a:solidFill>
                  <a:srgbClr val="FF0000"/>
                </a:solidFill>
              </a:rPr>
              <a:t>报名公司</a:t>
            </a:r>
            <a:r>
              <a:rPr lang="zh-CN" altLang="en-US" sz="2000" dirty="0">
                <a:solidFill>
                  <a:srgbClr val="FF0000"/>
                </a:solidFill>
              </a:rPr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7955"/>
            <a:ext cx="8229600" cy="5191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zh-CN" altLang="en-US" dirty="0"/>
              <a:t>样品照片请附在此页</a:t>
            </a: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06998" y="500042"/>
          <a:ext cx="8930005" cy="5072380"/>
        </p:xfrm>
        <a:graphic>
          <a:graphicData uri="http://schemas.openxmlformats.org/drawingml/2006/table">
            <a:tbl>
              <a:tblPr/>
              <a:tblGrid>
                <a:gridCol w="1217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1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88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22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381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产品名称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厂家（产地）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型号规格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报价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已在应用的</a:t>
                      </a:r>
                      <a:r>
                        <a:rPr lang="zh-CN" altLang="en-US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广东</a:t>
                      </a: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三甲医院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参考价格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1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0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性能、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特点、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专利说明</a:t>
                      </a:r>
                      <a:r>
                        <a:rPr lang="en-US" alt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</a:t>
                      </a: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</a:t>
                      </a:r>
                      <a:r>
                        <a:rPr lang="en-US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1~3</a:t>
                      </a: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点）</a:t>
                      </a:r>
                      <a:endParaRPr lang="en-US" alt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全屏显示(4:3)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微软雅黑</vt:lpstr>
      <vt:lpstr>Arial</vt:lpstr>
      <vt:lpstr>Calibri</vt:lpstr>
      <vt:lpstr>Office 主题</vt:lpstr>
      <vt:lpstr>产品名称 （报名公司）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谭 健祥</cp:lastModifiedBy>
  <cp:revision>15</cp:revision>
  <dcterms:created xsi:type="dcterms:W3CDTF">2017-10-13T08:34:00Z</dcterms:created>
  <dcterms:modified xsi:type="dcterms:W3CDTF">2021-07-25T08:22:02Z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