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2"/>
    <p:sldId id="259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5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2021-07-25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8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全屏显示(4:3)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微软雅黑</vt:lpstr>
      <vt:lpstr>Arial</vt:lpstr>
      <vt:lpstr>Calibri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谭 健祥</cp:lastModifiedBy>
  <cp:revision>15</cp:revision>
  <dcterms:created xsi:type="dcterms:W3CDTF">2017-10-13T08:34:00Z</dcterms:created>
  <dcterms:modified xsi:type="dcterms:W3CDTF">2021-07-25T08:22:02Z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